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80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99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17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5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5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44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4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4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5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50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19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4059-F66F-4705-8855-089B768B8B61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4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openref.com/icosahedr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hrogz.net/CSS/Geodesics/VariousGeodesics_planar.png" TargetMode="External"/><Relationship Id="rId2" Type="http://schemas.openxmlformats.org/officeDocument/2006/relationships/hyperlink" Target="http://rubyquiz.com/quiz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researchgate.net/publication/220649496_Comparing_Area_and_Shape_Distortion_on_Polyhedral-Based_Recursive_Partitions_of_the_Spher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h.wikia.org/wiki/Icosahedron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jll.math.upmc.fr/perronnet/delaunay3d/delaunay3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700406"/>
            <a:ext cx="2448041" cy="234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413" y="196770"/>
            <a:ext cx="610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From Paper: 2018 Flat Zipper-Unfolding Pairs for Platonic Solids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998" y="914400"/>
            <a:ext cx="356500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/>
              <a:t>Notes:</a:t>
            </a:r>
          </a:p>
          <a:p>
            <a:r>
              <a:rPr lang="en-AU"/>
              <a:t>- Draw different types of unfolding to each types of platonic solids in order to talk about the discretise of surface into triangule or square or </a:t>
            </a:r>
            <a:r>
              <a:rPr lang="en-AU">
                <a:solidFill>
                  <a:srgbClr val="FF0000"/>
                </a:solidFill>
              </a:rPr>
              <a:t>pentagon grid</a:t>
            </a:r>
          </a:p>
        </p:txBody>
      </p:sp>
      <p:pic>
        <p:nvPicPr>
          <p:cNvPr id="1026" name="Picture 2" descr="Image result for simple geome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3046190"/>
            <a:ext cx="3565002" cy="38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61" y="809372"/>
            <a:ext cx="2043245" cy="98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06" y="3171178"/>
            <a:ext cx="2343834" cy="1476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61" y="2297970"/>
            <a:ext cx="2173652" cy="925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44" y="5075901"/>
            <a:ext cx="2326117" cy="13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4115"/>
          </a:xfrm>
        </p:spPr>
        <p:txBody>
          <a:bodyPr>
            <a:noAutofit/>
          </a:bodyPr>
          <a:lstStyle/>
          <a:p>
            <a:r>
              <a:rPr lang="en-AU" sz="2000"/>
              <a:t>Visualization Icosahedron:</a:t>
            </a:r>
            <a:br>
              <a:rPr lang="en-AU" sz="2000"/>
            </a:br>
            <a:r>
              <a:rPr lang="en-AU" sz="2000">
                <a:hlinkClick r:id="rId2"/>
              </a:rPr>
              <a:t>https://www.mathopenref.com/icosahedron.html</a:t>
            </a:r>
            <a:endParaRPr lang="en-AU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4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7" y="91749"/>
            <a:ext cx="7886700" cy="351312"/>
          </a:xfrm>
        </p:spPr>
        <p:txBody>
          <a:bodyPr>
            <a:normAutofit/>
          </a:bodyPr>
          <a:lstStyle/>
          <a:p>
            <a:r>
              <a:rPr lang="en-AU" sz="1800"/>
              <a:t>Paper: Decoration of the Truncated Tetrahedron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73" y="443061"/>
            <a:ext cx="7267791" cy="64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3114"/>
          </a:xfrm>
        </p:spPr>
        <p:txBody>
          <a:bodyPr>
            <a:noAutofit/>
          </a:bodyPr>
          <a:lstStyle/>
          <a:p>
            <a:r>
              <a:rPr lang="en-AU" sz="1400"/>
              <a:t>doi:10.1209/0295-5075/92/68004</a:t>
            </a:r>
            <a:br>
              <a:rPr lang="en-AU" sz="1400"/>
            </a:br>
            <a:r>
              <a:rPr lang="en-AU" sz="1400"/>
              <a:t>Icosahedral formation of nano-micro capsules: An energetic viewpoint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306" y="1825625"/>
            <a:ext cx="5191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70" y="100967"/>
            <a:ext cx="7886700" cy="254634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30" y="3107600"/>
            <a:ext cx="3116850" cy="3673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3" y="3369714"/>
            <a:ext cx="4174272" cy="3387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355601"/>
            <a:ext cx="268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Inner Angle between faces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6782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We want to determine   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which is the inner angle between two segments that connect the centre of the icosahedron to the centre of two adjacent triangles.</a:t>
            </a:r>
            <a:endParaRPr kumimoji="0" lang="en-US" altLang="en-US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In order to do that, we observe the kite formed by the points   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: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urves"/>
            </a:endParaRPr>
          </a:p>
        </p:txBody>
      </p:sp>
      <p:pic>
        <p:nvPicPr>
          <p:cNvPr id="1026" name="Picture 2" descr="$\alpha$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24292"/>
            <a:ext cx="85725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$OABC$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906854"/>
            <a:ext cx="44767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8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194"/>
            <a:ext cx="3839562" cy="161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3391086"/>
            <a:ext cx="4515439" cy="2717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3" y="3574615"/>
            <a:ext cx="4267083" cy="2533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398" y="6108569"/>
            <a:ext cx="450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From 2018-2020 Tranformation of polyhedron</a:t>
            </a:r>
          </a:p>
        </p:txBody>
      </p:sp>
    </p:spTree>
    <p:extLst>
      <p:ext uri="{BB962C8B-B14F-4D97-AF65-F5344CB8AC3E}">
        <p14:creationId xmlns:p14="http://schemas.microsoft.com/office/powerpoint/2010/main" val="277876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7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254"/>
            <a:ext cx="7886700" cy="595323"/>
          </a:xfrm>
        </p:spPr>
        <p:txBody>
          <a:bodyPr>
            <a:noAutofit/>
          </a:bodyPr>
          <a:lstStyle/>
          <a:p>
            <a:r>
              <a:rPr lang="en-AU" sz="1800">
                <a:hlinkClick r:id="rId2"/>
              </a:rPr>
              <a:t>http://rubyquiz.com/quiz3.html</a:t>
            </a:r>
            <a:br>
              <a:rPr lang="en-AU" sz="1800"/>
            </a:br>
            <a:r>
              <a:rPr lang="en-AU" sz="1800">
                <a:hlinkClick r:id="rId3"/>
              </a:rPr>
              <a:t>http://phrogz.net/CSS/Geodesics/VariousGeodesics_planar.png</a:t>
            </a:r>
            <a:endParaRPr lang="en-AU" sz="18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6092" y="897661"/>
            <a:ext cx="8495482" cy="59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1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86137"/>
          </a:xfrm>
        </p:spPr>
        <p:txBody>
          <a:bodyPr>
            <a:normAutofit fontScale="90000"/>
          </a:bodyPr>
          <a:lstStyle/>
          <a:p>
            <a:r>
              <a:rPr lang="en-AU" sz="1800"/>
              <a:t>From “Euler's gem : the polyhedron formula and the birth of topology”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01" y="78623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AU"/>
              <a:t>There are exactly five regular polyhedra:</a:t>
            </a:r>
          </a:p>
          <a:p>
            <a:pPr lvl="1"/>
            <a:r>
              <a:rPr lang="en-AU"/>
              <a:t> Three of the shapes are composed of equilateral triangular faces—the tetrahedron (the 4-sided pyramid), the octahedron (the double-pyramid with 8 faces), and the 20-sided icosahedron. The cube is composed of 6 squares and the dodecahedron is the 12-sided figure made of regular pentagons. (Appendix A contains templates for making the regular polyhedra out of paper.)</a:t>
            </a:r>
          </a:p>
          <a:p>
            <a:r>
              <a:rPr lang="en-AU"/>
              <a:t>Euler’s Polyhedron Formula</a:t>
            </a:r>
          </a:p>
          <a:p>
            <a:pPr lvl="1"/>
            <a:r>
              <a:rPr lang="en-AU"/>
              <a:t>A polyhedron with V vertices, E edges, and F faces sastisfies V − E + F = 2.</a:t>
            </a:r>
          </a:p>
        </p:txBody>
      </p:sp>
    </p:spTree>
    <p:extLst>
      <p:ext uri="{BB962C8B-B14F-4D97-AF65-F5344CB8AC3E}">
        <p14:creationId xmlns:p14="http://schemas.microsoft.com/office/powerpoint/2010/main" val="129657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99" y="800335"/>
            <a:ext cx="7886700" cy="35074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226932"/>
          </a:xfrm>
        </p:spPr>
        <p:txBody>
          <a:bodyPr>
            <a:normAutofit fontScale="90000"/>
          </a:bodyPr>
          <a:lstStyle/>
          <a:p>
            <a:r>
              <a:rPr lang="en-AU" sz="1800"/>
              <a:t>From “Euler's gem : the polyhedron formula and the birth of topology”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699" y="4374647"/>
            <a:ext cx="6931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If every face of a polyhedron is a triangle and the degree of every vertex</a:t>
            </a:r>
          </a:p>
          <a:p>
            <a:r>
              <a:rPr lang="en-AU"/>
              <a:t>is five or six, then the polyhedron has exactly twelve vertices of degree</a:t>
            </a:r>
          </a:p>
          <a:p>
            <a:r>
              <a:rPr lang="en-AU"/>
              <a:t>five.</a:t>
            </a:r>
          </a:p>
        </p:txBody>
      </p:sp>
    </p:spTree>
    <p:extLst>
      <p:ext uri="{BB962C8B-B14F-4D97-AF65-F5344CB8AC3E}">
        <p14:creationId xmlns:p14="http://schemas.microsoft.com/office/powerpoint/2010/main" val="162891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594143"/>
            <a:ext cx="4973074" cy="186055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9029"/>
          </a:xfrm>
        </p:spPr>
        <p:txBody>
          <a:bodyPr>
            <a:normAutofit fontScale="90000"/>
          </a:bodyPr>
          <a:lstStyle/>
          <a:p>
            <a:r>
              <a:rPr lang="en-AU" sz="1800"/>
              <a:t>From “Euler's gem : the polyhedron formula and the birth of topology”</a:t>
            </a:r>
          </a:p>
        </p:txBody>
      </p:sp>
    </p:spTree>
    <p:extLst>
      <p:ext uri="{BB962C8B-B14F-4D97-AF65-F5344CB8AC3E}">
        <p14:creationId xmlns:p14="http://schemas.microsoft.com/office/powerpoint/2010/main" val="147829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1400">
                <a:hlinkClick r:id="rId2"/>
              </a:rPr>
              <a:t>https://www.researchgate.net/publication/220649496_Comparing_Area_and_Shape_Distortion_on_Polyhedral-Based_Recursive_Partitions_of_the_Sphere</a:t>
            </a:r>
            <a:endParaRPr lang="en-AU" sz="14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4652" y="1825625"/>
            <a:ext cx="4574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0769"/>
            <a:ext cx="7886700" cy="42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06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3085" y="725865"/>
            <a:ext cx="346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From 2018 perazahernandez- Unfolding Polyhedra Method.pdf</a:t>
            </a:r>
          </a:p>
        </p:txBody>
      </p:sp>
    </p:spTree>
    <p:extLst>
      <p:ext uri="{BB962C8B-B14F-4D97-AF65-F5344CB8AC3E}">
        <p14:creationId xmlns:p14="http://schemas.microsoft.com/office/powerpoint/2010/main" val="118113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03695"/>
            <a:ext cx="6610565" cy="539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109" y="6391373"/>
            <a:ext cx="592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2008_Book - Plane and Solid Geometry.pdf from GoogleDrive</a:t>
            </a:r>
          </a:p>
        </p:txBody>
      </p:sp>
    </p:spTree>
    <p:extLst>
      <p:ext uri="{BB962C8B-B14F-4D97-AF65-F5344CB8AC3E}">
        <p14:creationId xmlns:p14="http://schemas.microsoft.com/office/powerpoint/2010/main" val="17122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779" y="131975"/>
            <a:ext cx="789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regular </a:t>
            </a:r>
            <a:r>
              <a:rPr lang="en-AU" b="1" dirty="0">
                <a:solidFill>
                  <a:srgbClr val="FF0000"/>
                </a:solidFill>
              </a:rPr>
              <a:t>icosahedron</a:t>
            </a:r>
            <a:r>
              <a:rPr lang="en-AU" dirty="0"/>
              <a:t> is one of the five Platonic solids.</a:t>
            </a:r>
          </a:p>
          <a:p>
            <a:r>
              <a:rPr lang="en-AU" dirty="0"/>
              <a:t>It is a convex regular polyhedron composed of twenty triangular faces, with five meeting at each of the twelve vertices.</a:t>
            </a:r>
          </a:p>
          <a:p>
            <a:r>
              <a:rPr lang="en-AU" dirty="0"/>
              <a:t>It has 30 edges and 12 vertices.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779" y="6306532"/>
            <a:ext cx="462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From: </a:t>
            </a:r>
            <a:r>
              <a:rPr lang="en-AU">
                <a:hlinkClick r:id="rId2"/>
              </a:rPr>
              <a:t>https://math.wikia.org/wiki/Icosahedron</a:t>
            </a:r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2" y="1018605"/>
            <a:ext cx="5167424" cy="52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186171" cy="285323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https://www.ljll.math.upmc.fr/perronnet/delaunay3d/delaunay3d.html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950275"/>
            <a:ext cx="8002735" cy="4688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37" y="119566"/>
            <a:ext cx="2644369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75897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233" y="2716591"/>
            <a:ext cx="8386519" cy="3995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2643" y="2837468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4205926" y="3791147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781719" y="4774676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72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10291" y="89060"/>
            <a:ext cx="17369154" cy="69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60" y="1075673"/>
            <a:ext cx="8696891" cy="36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</TotalTime>
  <Words>501</Words>
  <Application>Microsoft Office PowerPoint</Application>
  <PresentationFormat>On-screen Show (4:3)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Curves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https://www.ljll.math.upmc.fr/perronnet/delaunay3d/delaunay3d.html</vt:lpstr>
      <vt:lpstr>http://grimore.org/fuss/mathematics/geometry/icosohedron/regular</vt:lpstr>
      <vt:lpstr>http://whistleralley.com/polyhedra/platonic.htm</vt:lpstr>
      <vt:lpstr>http://whistleralley.com/polyhedra/platonic.htm</vt:lpstr>
      <vt:lpstr>Visualization Icosahedron: https://www.mathopenref.com/icosahedron.html</vt:lpstr>
      <vt:lpstr>Paper: Decoration of the Truncated Tetrahedron</vt:lpstr>
      <vt:lpstr>doi:10.1209/0295-5075/92/68004 Icosahedral formation of nano-micro capsules: An energetic viewpoint</vt:lpstr>
      <vt:lpstr>http://grimore.org/fuss/mathematics/geometry/icosohedron/regular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http://rubyquiz.com/quiz3.html http://phrogz.net/CSS/Geodesics/VariousGeodesics_planar.png</vt:lpstr>
      <vt:lpstr>From “Euler's gem : the polyhedron formula and the birth of topology”</vt:lpstr>
      <vt:lpstr>From “Euler's gem : the polyhedron formula and the birth of topology”</vt:lpstr>
      <vt:lpstr>From “Euler's gem : the polyhedron formula and the birth of topology”</vt:lpstr>
      <vt:lpstr>https://www.researchgate.net/publication/220649496_Comparing_Area_and_Shape_Distortion_on_Polyhedral-Based_Recursive_Partitions_of_the_Sphere</vt:lpstr>
      <vt:lpstr>PowerPoint Presentation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Tam Lam</dc:creator>
  <cp:lastModifiedBy>TAM LAM</cp:lastModifiedBy>
  <cp:revision>30</cp:revision>
  <dcterms:created xsi:type="dcterms:W3CDTF">2019-11-29T01:43:01Z</dcterms:created>
  <dcterms:modified xsi:type="dcterms:W3CDTF">2020-02-18T08:06:34Z</dcterms:modified>
</cp:coreProperties>
</file>